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31CE-2976-428D-B77E-59F72F42CA58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9AD5-AE07-4A9F-BF27-ACCD5ECBE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212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31CE-2976-428D-B77E-59F72F42CA58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9AD5-AE07-4A9F-BF27-ACCD5ECBE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847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31CE-2976-428D-B77E-59F72F42CA58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9AD5-AE07-4A9F-BF27-ACCD5ECBE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510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C:\Users\achambers5\AppData\Local\Microsoft\Windows\Temporary Internet Files\Content.IE5\M3DB17IN\Ecco School Logo Full Colour on White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1" t="15710" r="6082" b="20310"/>
          <a:stretch/>
        </p:blipFill>
        <p:spPr bwMode="auto">
          <a:xfrm>
            <a:off x="278565" y="5900076"/>
            <a:ext cx="744469" cy="769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721" y="137206"/>
            <a:ext cx="8694611" cy="617211"/>
          </a:xfrm>
        </p:spPr>
        <p:txBody>
          <a:bodyPr anchor="t"/>
          <a:lstStyle>
            <a:lvl1pPr algn="l">
              <a:defRPr sz="3429">
                <a:latin typeface="Forte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05852"/>
            <a:ext cx="8682812" cy="504056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4" name="Rounded Rectangle 13"/>
          <p:cNvSpPr/>
          <p:nvPr userDrawn="1"/>
        </p:nvSpPr>
        <p:spPr bwMode="auto">
          <a:xfrm>
            <a:off x="6577938" y="5877570"/>
            <a:ext cx="2356394" cy="26420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1286" dirty="0" smtClean="0">
                <a:solidFill>
                  <a:schemeClr val="tx1"/>
                </a:solidFill>
              </a:rPr>
              <a:t>Ecclesfield School:  36574</a:t>
            </a:r>
            <a:endParaRPr lang="en-GB" sz="1286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 userDrawn="1"/>
        </p:nvSpPr>
        <p:spPr bwMode="auto">
          <a:xfrm>
            <a:off x="251521" y="5877152"/>
            <a:ext cx="792616" cy="792616"/>
          </a:xfrm>
          <a:prstGeom prst="roundRect">
            <a:avLst>
              <a:gd name="adj" fmla="val 8474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286"/>
          </a:p>
        </p:txBody>
      </p:sp>
      <p:sp>
        <p:nvSpPr>
          <p:cNvPr id="21" name="Rectangle 20"/>
          <p:cNvSpPr/>
          <p:nvPr userDrawn="1"/>
        </p:nvSpPr>
        <p:spPr>
          <a:xfrm>
            <a:off x="148652" y="137206"/>
            <a:ext cx="8846697" cy="65835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86"/>
          </a:p>
        </p:txBody>
      </p:sp>
      <p:sp>
        <p:nvSpPr>
          <p:cNvPr id="23" name="Rounded Rectangle 22"/>
          <p:cNvSpPr/>
          <p:nvPr userDrawn="1"/>
        </p:nvSpPr>
        <p:spPr bwMode="auto">
          <a:xfrm>
            <a:off x="6577937" y="6155018"/>
            <a:ext cx="2356394" cy="26420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1286" dirty="0" smtClean="0">
                <a:solidFill>
                  <a:schemeClr val="tx1"/>
                </a:solidFill>
              </a:rPr>
              <a:t>Name:</a:t>
            </a:r>
            <a:endParaRPr lang="en-GB" sz="1286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 userDrawn="1"/>
        </p:nvSpPr>
        <p:spPr bwMode="auto">
          <a:xfrm>
            <a:off x="6577937" y="6412189"/>
            <a:ext cx="2356394" cy="26420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1286" dirty="0" smtClean="0">
                <a:solidFill>
                  <a:schemeClr val="tx1"/>
                </a:solidFill>
              </a:rPr>
              <a:t>Page Number:</a:t>
            </a:r>
            <a:endParaRPr lang="en-GB" sz="1286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 userDrawn="1"/>
        </p:nvSpPr>
        <p:spPr bwMode="auto">
          <a:xfrm>
            <a:off x="1125903" y="5846411"/>
            <a:ext cx="5349165" cy="82294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1286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 userDrawn="1"/>
        </p:nvSpPr>
        <p:spPr>
          <a:xfrm>
            <a:off x="1383075" y="5794977"/>
            <a:ext cx="1818959" cy="2902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653156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286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Findings from this page: </a:t>
            </a:r>
          </a:p>
        </p:txBody>
      </p:sp>
      <p:sp>
        <p:nvSpPr>
          <p:cNvPr id="3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177337" y="5927080"/>
            <a:ext cx="5143429" cy="742281"/>
          </a:xfrm>
        </p:spPr>
        <p:txBody>
          <a:bodyPr/>
          <a:lstStyle>
            <a:lvl1pPr marL="0" indent="0">
              <a:buNone/>
              <a:defRPr sz="1286"/>
            </a:lvl1pPr>
            <a:lvl2pPr marL="456983" indent="0">
              <a:buNone/>
              <a:defRPr sz="1286"/>
            </a:lvl2pPr>
            <a:lvl3pPr marL="915098" indent="0">
              <a:buNone/>
              <a:defRPr sz="1286"/>
            </a:lvl3pPr>
            <a:lvl4pPr marL="1372081" indent="0">
              <a:buNone/>
              <a:defRPr sz="1286"/>
            </a:lvl4pPr>
            <a:lvl5pPr marL="1829063" indent="0">
              <a:buNone/>
              <a:defRPr sz="1286"/>
            </a:lvl5pPr>
          </a:lstStyle>
          <a:p>
            <a:pPr lvl="0"/>
            <a:r>
              <a:rPr lang="en-US" dirty="0" smtClean="0"/>
              <a:t>Type your findings here</a:t>
            </a:r>
            <a:endParaRPr lang="en-GB" dirty="0"/>
          </a:p>
        </p:txBody>
      </p:sp>
      <p:sp>
        <p:nvSpPr>
          <p:cNvPr id="36" name="Content Placeholder 2"/>
          <p:cNvSpPr>
            <a:spLocks noGrp="1"/>
          </p:cNvSpPr>
          <p:nvPr>
            <p:ph idx="11" hasCustomPrompt="1"/>
          </p:nvPr>
        </p:nvSpPr>
        <p:spPr>
          <a:xfrm>
            <a:off x="7040846" y="6155017"/>
            <a:ext cx="1790617" cy="257171"/>
          </a:xfrm>
        </p:spPr>
        <p:txBody>
          <a:bodyPr/>
          <a:lstStyle>
            <a:lvl1pPr marL="0" indent="0">
              <a:buNone/>
              <a:defRPr sz="1286"/>
            </a:lvl1pPr>
            <a:lvl2pPr marL="456983" indent="0">
              <a:buNone/>
              <a:defRPr sz="1286"/>
            </a:lvl2pPr>
            <a:lvl3pPr marL="915098" indent="0">
              <a:buNone/>
              <a:defRPr sz="1286"/>
            </a:lvl3pPr>
            <a:lvl4pPr marL="1372081" indent="0">
              <a:buNone/>
              <a:defRPr sz="1286"/>
            </a:lvl4pPr>
            <a:lvl5pPr marL="1829063" indent="0">
              <a:buNone/>
              <a:defRPr sz="1286"/>
            </a:lvl5pPr>
          </a:lstStyle>
          <a:p>
            <a:pPr lvl="0"/>
            <a:r>
              <a:rPr lang="en-US" dirty="0" smtClean="0"/>
              <a:t>J </a:t>
            </a:r>
            <a:r>
              <a:rPr lang="en-US" dirty="0" err="1" smtClean="0"/>
              <a:t>Bloggs</a:t>
            </a:r>
            <a:endParaRPr lang="en-GB" dirty="0"/>
          </a:p>
        </p:txBody>
      </p:sp>
      <p:sp>
        <p:nvSpPr>
          <p:cNvPr id="37" name="Content Placeholder 2"/>
          <p:cNvSpPr>
            <a:spLocks noGrp="1"/>
          </p:cNvSpPr>
          <p:nvPr>
            <p:ph idx="12" hasCustomPrompt="1"/>
          </p:nvPr>
        </p:nvSpPr>
        <p:spPr>
          <a:xfrm>
            <a:off x="7606623" y="6419224"/>
            <a:ext cx="1285857" cy="257171"/>
          </a:xfrm>
        </p:spPr>
        <p:txBody>
          <a:bodyPr/>
          <a:lstStyle>
            <a:lvl1pPr marL="0" indent="0">
              <a:buNone/>
              <a:defRPr sz="1286"/>
            </a:lvl1pPr>
            <a:lvl2pPr marL="456983" indent="0">
              <a:buNone/>
              <a:defRPr sz="1286"/>
            </a:lvl2pPr>
            <a:lvl3pPr marL="915098" indent="0">
              <a:buNone/>
              <a:defRPr sz="1286"/>
            </a:lvl3pPr>
            <a:lvl4pPr marL="1372081" indent="0">
              <a:buNone/>
              <a:defRPr sz="1286"/>
            </a:lvl4pPr>
            <a:lvl5pPr marL="1829063" indent="0">
              <a:buNone/>
              <a:defRPr sz="1286"/>
            </a:lvl5pPr>
          </a:lstStyle>
          <a:p>
            <a:pPr lvl="0"/>
            <a:r>
              <a:rPr lang="en-US" dirty="0" smtClean="0"/>
              <a:t>#12345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4935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31CE-2976-428D-B77E-59F72F42CA58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9AD5-AE07-4A9F-BF27-ACCD5ECBE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563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31CE-2976-428D-B77E-59F72F42CA58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9AD5-AE07-4A9F-BF27-ACCD5ECBE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120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31CE-2976-428D-B77E-59F72F42CA58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9AD5-AE07-4A9F-BF27-ACCD5ECBE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259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31CE-2976-428D-B77E-59F72F42CA58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9AD5-AE07-4A9F-BF27-ACCD5ECBE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00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31CE-2976-428D-B77E-59F72F42CA58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9AD5-AE07-4A9F-BF27-ACCD5ECBE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09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31CE-2976-428D-B77E-59F72F42CA58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9AD5-AE07-4A9F-BF27-ACCD5ECBE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161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31CE-2976-428D-B77E-59F72F42CA58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9AD5-AE07-4A9F-BF27-ACCD5ECBE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844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31CE-2976-428D-B77E-59F72F42CA58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9AD5-AE07-4A9F-BF27-ACCD5ECBE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89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A31CE-2976-428D-B77E-59F72F42CA58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09AD5-AE07-4A9F-BF27-ACCD5ECBE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67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Controlled Assessment </a:t>
            </a:r>
            <a:r>
              <a:rPr lang="en-GB" dirty="0" smtClean="0"/>
              <a:t>Diary: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/>
        <p:txBody>
          <a:bodyPr>
            <a:normAutofit lnSpcReduction="10000"/>
          </a:bodyPr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2"/>
          </p:nvPr>
        </p:nvSpPr>
        <p:spPr/>
        <p:txBody>
          <a:bodyPr>
            <a:normAutofit lnSpcReduction="10000"/>
          </a:bodyPr>
          <a:lstStyle/>
          <a:p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2641172" y="677332"/>
            <a:ext cx="1114251" cy="135252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86"/>
          </a:p>
        </p:txBody>
      </p:sp>
      <p:sp>
        <p:nvSpPr>
          <p:cNvPr id="8" name="Rounded Rectangle 7"/>
          <p:cNvSpPr/>
          <p:nvPr/>
        </p:nvSpPr>
        <p:spPr>
          <a:xfrm>
            <a:off x="298825" y="672470"/>
            <a:ext cx="1114251" cy="135252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86"/>
          </a:p>
        </p:txBody>
      </p:sp>
      <p:sp>
        <p:nvSpPr>
          <p:cNvPr id="9" name="Rounded Rectangle 8"/>
          <p:cNvSpPr/>
          <p:nvPr/>
        </p:nvSpPr>
        <p:spPr>
          <a:xfrm>
            <a:off x="3817170" y="677332"/>
            <a:ext cx="1114251" cy="135252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86"/>
          </a:p>
        </p:txBody>
      </p:sp>
      <p:sp>
        <p:nvSpPr>
          <p:cNvPr id="10" name="Rounded Rectangle 9"/>
          <p:cNvSpPr/>
          <p:nvPr/>
        </p:nvSpPr>
        <p:spPr>
          <a:xfrm>
            <a:off x="7364532" y="672471"/>
            <a:ext cx="1114251" cy="135252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86"/>
          </a:p>
        </p:txBody>
      </p:sp>
      <p:sp>
        <p:nvSpPr>
          <p:cNvPr id="11" name="Rounded Rectangle 10"/>
          <p:cNvSpPr/>
          <p:nvPr/>
        </p:nvSpPr>
        <p:spPr>
          <a:xfrm>
            <a:off x="1470582" y="672471"/>
            <a:ext cx="1114251" cy="135252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86"/>
          </a:p>
        </p:txBody>
      </p:sp>
      <p:sp>
        <p:nvSpPr>
          <p:cNvPr id="12" name="Rounded Rectangle 11"/>
          <p:cNvSpPr/>
          <p:nvPr/>
        </p:nvSpPr>
        <p:spPr>
          <a:xfrm>
            <a:off x="6176600" y="682076"/>
            <a:ext cx="1114251" cy="135252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86"/>
          </a:p>
        </p:txBody>
      </p:sp>
      <p:sp>
        <p:nvSpPr>
          <p:cNvPr id="13" name="Rounded Rectangle 12"/>
          <p:cNvSpPr/>
          <p:nvPr/>
        </p:nvSpPr>
        <p:spPr>
          <a:xfrm>
            <a:off x="4993742" y="682076"/>
            <a:ext cx="1114251" cy="135252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86"/>
          </a:p>
        </p:txBody>
      </p:sp>
      <p:sp>
        <p:nvSpPr>
          <p:cNvPr id="14" name="Rounded Rectangle 13"/>
          <p:cNvSpPr/>
          <p:nvPr/>
        </p:nvSpPr>
        <p:spPr>
          <a:xfrm>
            <a:off x="2641172" y="3310898"/>
            <a:ext cx="1114251" cy="135252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86"/>
          </a:p>
        </p:txBody>
      </p:sp>
      <p:sp>
        <p:nvSpPr>
          <p:cNvPr id="15" name="Rounded Rectangle 14"/>
          <p:cNvSpPr/>
          <p:nvPr/>
        </p:nvSpPr>
        <p:spPr>
          <a:xfrm>
            <a:off x="298694" y="3310898"/>
            <a:ext cx="1114251" cy="135252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86"/>
          </a:p>
        </p:txBody>
      </p:sp>
      <p:sp>
        <p:nvSpPr>
          <p:cNvPr id="16" name="Rounded Rectangle 15"/>
          <p:cNvSpPr/>
          <p:nvPr/>
        </p:nvSpPr>
        <p:spPr>
          <a:xfrm>
            <a:off x="3820258" y="3310897"/>
            <a:ext cx="1114251" cy="135252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86"/>
          </a:p>
        </p:txBody>
      </p:sp>
      <p:sp>
        <p:nvSpPr>
          <p:cNvPr id="17" name="Rounded Rectangle 16"/>
          <p:cNvSpPr/>
          <p:nvPr/>
        </p:nvSpPr>
        <p:spPr>
          <a:xfrm>
            <a:off x="1478915" y="3310898"/>
            <a:ext cx="1114251" cy="135252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86"/>
          </a:p>
        </p:txBody>
      </p:sp>
      <p:sp>
        <p:nvSpPr>
          <p:cNvPr id="18" name="Rounded Rectangle 17"/>
          <p:cNvSpPr/>
          <p:nvPr/>
        </p:nvSpPr>
        <p:spPr>
          <a:xfrm>
            <a:off x="5002475" y="3317660"/>
            <a:ext cx="1114251" cy="135252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86"/>
          </a:p>
        </p:txBody>
      </p:sp>
      <p:sp>
        <p:nvSpPr>
          <p:cNvPr id="19" name="TextBox 18"/>
          <p:cNvSpPr txBox="1"/>
          <p:nvPr/>
        </p:nvSpPr>
        <p:spPr>
          <a:xfrm>
            <a:off x="671163" y="672470"/>
            <a:ext cx="514147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50" b="1" dirty="0"/>
              <a:t>Step 1</a:t>
            </a:r>
            <a:endParaRPr lang="en-GB" sz="75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799678" y="672471"/>
            <a:ext cx="514147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50" b="1" dirty="0"/>
              <a:t>Step 2</a:t>
            </a:r>
            <a:endParaRPr lang="en-GB" sz="75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013509" y="677332"/>
            <a:ext cx="514147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50" b="1" dirty="0"/>
              <a:t>Step 3</a:t>
            </a:r>
            <a:endParaRPr lang="en-GB" sz="75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165162" y="677332"/>
            <a:ext cx="514147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50" b="1" dirty="0"/>
              <a:t>Step 4</a:t>
            </a:r>
            <a:endParaRPr lang="en-GB" sz="75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349215" y="682076"/>
            <a:ext cx="514147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50" b="1" dirty="0"/>
              <a:t>Step 5</a:t>
            </a:r>
            <a:endParaRPr lang="en-GB" sz="75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493237" y="682076"/>
            <a:ext cx="514147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50" b="1" dirty="0"/>
              <a:t>Step 6</a:t>
            </a:r>
            <a:endParaRPr lang="en-GB" sz="75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681960" y="672471"/>
            <a:ext cx="514147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50" b="1" dirty="0"/>
              <a:t>Step 7</a:t>
            </a:r>
            <a:endParaRPr lang="en-GB" sz="75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02135" y="3310898"/>
            <a:ext cx="514147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50" b="1" dirty="0"/>
              <a:t>Step 8</a:t>
            </a:r>
            <a:endParaRPr lang="en-GB" sz="75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808010" y="3310898"/>
            <a:ext cx="514147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50" b="1" dirty="0"/>
              <a:t>Step 9</a:t>
            </a:r>
            <a:endParaRPr lang="en-GB" sz="75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966488" y="3310898"/>
            <a:ext cx="48346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50" b="1" dirty="0"/>
              <a:t>Step 10</a:t>
            </a:r>
            <a:endParaRPr lang="en-GB" sz="75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134590" y="3310897"/>
            <a:ext cx="48346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50" b="1" dirty="0"/>
              <a:t>Step 11</a:t>
            </a:r>
            <a:endParaRPr lang="en-GB" sz="75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354880" y="3317660"/>
            <a:ext cx="48346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50" b="1" dirty="0"/>
              <a:t>Step 12</a:t>
            </a:r>
            <a:endParaRPr lang="en-GB" sz="750" b="1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298825" y="853839"/>
            <a:ext cx="111425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470582" y="853839"/>
            <a:ext cx="111425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641172" y="858700"/>
            <a:ext cx="111425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999842" y="863444"/>
            <a:ext cx="111425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20258" y="858700"/>
            <a:ext cx="111425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478915" y="3502404"/>
            <a:ext cx="111425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98694" y="3502403"/>
            <a:ext cx="111425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364532" y="853839"/>
            <a:ext cx="111425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184463" y="863444"/>
            <a:ext cx="111425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627812" y="3502404"/>
            <a:ext cx="111425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016204" y="3509166"/>
            <a:ext cx="111425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820259" y="3502402"/>
            <a:ext cx="111425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23819" y="2086751"/>
            <a:ext cx="1115459" cy="883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43" dirty="0"/>
              <a:t>Blah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</a:p>
          <a:p>
            <a:r>
              <a:rPr lang="en-GB" sz="643" dirty="0">
                <a:solidFill>
                  <a:srgbClr val="FF0000"/>
                </a:solidFill>
              </a:rPr>
              <a:t>Blah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761057" y="3027091"/>
            <a:ext cx="1505530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50" b="1" dirty="0">
                <a:latin typeface="Comic Sans MS" pitchFamily="66" charset="0"/>
              </a:rPr>
              <a:t>Ingredients</a:t>
            </a:r>
          </a:p>
          <a:p>
            <a:r>
              <a:rPr lang="en-GB" sz="750" b="1" dirty="0">
                <a:latin typeface="Comic Sans MS" pitchFamily="66" charset="0"/>
              </a:rPr>
              <a:t> </a:t>
            </a:r>
            <a:endParaRPr lang="en-GB" sz="750" b="1" dirty="0">
              <a:latin typeface="Comic Sans MS" pitchFamily="66" charset="0"/>
            </a:endParaRPr>
          </a:p>
          <a:p>
            <a:r>
              <a:rPr lang="en-GB" sz="750" b="1" dirty="0">
                <a:latin typeface="Comic Sans MS" pitchFamily="66" charset="0"/>
              </a:rPr>
              <a:t> </a:t>
            </a:r>
          </a:p>
          <a:p>
            <a:r>
              <a:rPr lang="en-GB" sz="750" b="1" dirty="0">
                <a:latin typeface="Comic Sans MS" pitchFamily="66" charset="0"/>
              </a:rPr>
              <a:t> </a:t>
            </a:r>
          </a:p>
          <a:p>
            <a:r>
              <a:rPr lang="en-GB" sz="750" b="1" dirty="0">
                <a:latin typeface="Comic Sans MS" pitchFamily="66" charset="0"/>
              </a:rPr>
              <a:t> </a:t>
            </a:r>
          </a:p>
          <a:p>
            <a:r>
              <a:rPr lang="en-GB" sz="750" b="1" dirty="0">
                <a:latin typeface="Comic Sans MS" pitchFamily="66" charset="0"/>
              </a:rPr>
              <a:t> </a:t>
            </a:r>
          </a:p>
          <a:p>
            <a:r>
              <a:rPr lang="en-GB" sz="750" b="1" dirty="0">
                <a:latin typeface="Comic Sans MS" pitchFamily="66" charset="0"/>
              </a:rPr>
              <a:t> </a:t>
            </a:r>
            <a:endParaRPr lang="en-GB" sz="750" dirty="0">
              <a:latin typeface="Comic Sans MS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495136" y="2086751"/>
            <a:ext cx="1115459" cy="883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43" dirty="0"/>
              <a:t>Blah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</a:p>
          <a:p>
            <a:r>
              <a:rPr lang="en-GB" sz="643" dirty="0">
                <a:solidFill>
                  <a:srgbClr val="FF0000"/>
                </a:solidFill>
              </a:rPr>
              <a:t>Blah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666452" y="2086751"/>
            <a:ext cx="1115459" cy="883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43" dirty="0"/>
              <a:t>Blah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</a:p>
          <a:p>
            <a:r>
              <a:rPr lang="en-GB" sz="643" dirty="0">
                <a:solidFill>
                  <a:srgbClr val="FF0000"/>
                </a:solidFill>
              </a:rPr>
              <a:t>Blah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837768" y="2099225"/>
            <a:ext cx="1115459" cy="883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43" dirty="0"/>
              <a:t>Blah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</a:p>
          <a:p>
            <a:r>
              <a:rPr lang="en-GB" sz="643" dirty="0">
                <a:solidFill>
                  <a:srgbClr val="FF0000"/>
                </a:solidFill>
              </a:rPr>
              <a:t>Blah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009086" y="2099225"/>
            <a:ext cx="1115459" cy="883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43" dirty="0"/>
              <a:t>Blah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</a:p>
          <a:p>
            <a:r>
              <a:rPr lang="en-GB" sz="643" dirty="0">
                <a:solidFill>
                  <a:srgbClr val="FF0000"/>
                </a:solidFill>
              </a:rPr>
              <a:t>Blah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203328" y="2099224"/>
            <a:ext cx="1115459" cy="883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43" dirty="0"/>
              <a:t>Blah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</a:p>
          <a:p>
            <a:r>
              <a:rPr lang="en-GB" sz="643" dirty="0">
                <a:solidFill>
                  <a:srgbClr val="FF0000"/>
                </a:solidFill>
              </a:rPr>
              <a:t>Blah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23819" y="4710858"/>
            <a:ext cx="1115459" cy="883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43" dirty="0"/>
              <a:t>Blah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</a:p>
          <a:p>
            <a:r>
              <a:rPr lang="en-GB" sz="643" dirty="0">
                <a:solidFill>
                  <a:srgbClr val="FF0000"/>
                </a:solidFill>
              </a:rPr>
              <a:t>Blah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495136" y="4710858"/>
            <a:ext cx="1115459" cy="883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43" dirty="0"/>
              <a:t>Blah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</a:p>
          <a:p>
            <a:r>
              <a:rPr lang="en-GB" sz="643" dirty="0">
                <a:solidFill>
                  <a:srgbClr val="FF0000"/>
                </a:solidFill>
              </a:rPr>
              <a:t>Blah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666452" y="4710857"/>
            <a:ext cx="1115459" cy="883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43" dirty="0"/>
              <a:t>Blah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</a:p>
          <a:p>
            <a:r>
              <a:rPr lang="en-GB" sz="643" dirty="0">
                <a:solidFill>
                  <a:srgbClr val="FF0000"/>
                </a:solidFill>
              </a:rPr>
              <a:t>Blah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837768" y="4723331"/>
            <a:ext cx="1115459" cy="883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43" dirty="0"/>
              <a:t>Blah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</a:p>
          <a:p>
            <a:r>
              <a:rPr lang="en-GB" sz="643" dirty="0">
                <a:solidFill>
                  <a:srgbClr val="FF0000"/>
                </a:solidFill>
              </a:rPr>
              <a:t>Blah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009086" y="4723331"/>
            <a:ext cx="1115459" cy="883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43" dirty="0"/>
              <a:t>Blah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</a:p>
          <a:p>
            <a:r>
              <a:rPr lang="en-GB" sz="643" dirty="0">
                <a:solidFill>
                  <a:srgbClr val="FF0000"/>
                </a:solidFill>
              </a:rPr>
              <a:t>Blah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396971" y="2099224"/>
            <a:ext cx="1115459" cy="883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43" dirty="0"/>
              <a:t>Blah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  <a:r>
              <a:rPr lang="en-GB" sz="643" dirty="0" err="1"/>
              <a:t>Blah</a:t>
            </a:r>
            <a:r>
              <a:rPr lang="en-GB" sz="643" dirty="0"/>
              <a:t> </a:t>
            </a:r>
          </a:p>
          <a:p>
            <a:r>
              <a:rPr lang="en-GB" sz="643" dirty="0">
                <a:solidFill>
                  <a:srgbClr val="FF0000"/>
                </a:solidFill>
              </a:rPr>
              <a:t>Blah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  <a:r>
              <a:rPr lang="en-GB" sz="643" dirty="0" err="1">
                <a:solidFill>
                  <a:srgbClr val="FF0000"/>
                </a:solidFill>
              </a:rPr>
              <a:t>Blah</a:t>
            </a:r>
            <a:r>
              <a:rPr lang="en-GB" sz="643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112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419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Forte</vt:lpstr>
      <vt:lpstr>Office Theme</vt:lpstr>
      <vt:lpstr>Controlled Assessment Diary: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Controlled Assessment Diary:</dc:title>
  <dc:creator>I Morecroft</dc:creator>
  <cp:lastModifiedBy>I Morecroft</cp:lastModifiedBy>
  <cp:revision>2</cp:revision>
  <dcterms:created xsi:type="dcterms:W3CDTF">2016-01-20T14:49:22Z</dcterms:created>
  <dcterms:modified xsi:type="dcterms:W3CDTF">2016-01-20T14:50:25Z</dcterms:modified>
</cp:coreProperties>
</file>